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95" autoAdjust="0"/>
    <p:restoredTop sz="94660"/>
  </p:normalViewPr>
  <p:slideViewPr>
    <p:cSldViewPr>
      <p:cViewPr varScale="1">
        <p:scale>
          <a:sx n="103" d="100"/>
          <a:sy n="103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B4268A-FF04-4252-8BFB-80C2E8A1B91E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C34D56-568B-4A88-AEF2-E84E1F59E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Планирование ОГЭ – 2017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География:_23.06.2017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1397000"/>
          <a:ext cx="7500988" cy="338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7"/>
                <a:gridCol w="1875247"/>
                <a:gridCol w="1875247"/>
                <a:gridCol w="1875247"/>
              </a:tblGrid>
              <a:tr h="645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 МБОУ «СОШ № 4»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5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 smtClean="0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Обществознание:_08.06.2017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00108"/>
          <a:ext cx="7715304" cy="479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1"/>
                <a:gridCol w="2000264"/>
                <a:gridCol w="1785950"/>
                <a:gridCol w="2500329"/>
              </a:tblGrid>
              <a:tr h="62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0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«СОШ» пгт. Войвож,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Верхнеижемский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90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1»г. Сосногорска,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г. Сосногорска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3 с УИОП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4»г.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5» г.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МАОУ «Гимназия г. Сосногорска»,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«Кадетская школа»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«ООШ» с.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Усть-Ухта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2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Обществознание:_23.06.2017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000108"/>
          <a:ext cx="7786744" cy="5177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3"/>
                <a:gridCol w="2214578"/>
                <a:gridCol w="1857388"/>
                <a:gridCol w="2286015"/>
              </a:tblGrid>
              <a:tr h="600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0704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73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107113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3 с УИОП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4»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МАОУ «Гимназия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Сосногорска»,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«Кадетская школа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«ООШ» с.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Усть-Ухта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0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1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Биология:_01.06.2017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785794"/>
          <a:ext cx="7715304" cy="551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1"/>
                <a:gridCol w="1785949"/>
                <a:gridCol w="1928826"/>
                <a:gridCol w="2571768"/>
              </a:tblGrid>
              <a:tr h="606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Верхнеижемский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17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1» г. Сосногорска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2» 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3 с УИОП» г. Сосногорска,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4» г. Сосногорска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5»г. Сосногорска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МАОУ «Гимназия г. Сосногорска»,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«Кадетская школа» 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с. Усть-Ухта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6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0707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1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Биология:_19.06.2017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3" y="1397000"/>
          <a:ext cx="7500992" cy="242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/>
                <a:gridCol w="1875248"/>
                <a:gridCol w="1875248"/>
                <a:gridCol w="1875248"/>
              </a:tblGrid>
              <a:tr h="662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4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3 с УИОП» г.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1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 smtClean="0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История:_01.06.2017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000108"/>
          <a:ext cx="7500988" cy="4834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7"/>
                <a:gridCol w="1696653"/>
                <a:gridCol w="1785950"/>
                <a:gridCol w="2143138"/>
              </a:tblGrid>
              <a:tr h="626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0704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8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107102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107113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Сосногорска, 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МБОУ</a:t>
                      </a:r>
                      <a:r>
                        <a:rPr lang="ru-RU" sz="1200" i="1" baseline="0" dirty="0" smtClean="0"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СОШ №3 с УИОП»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г. Сосногорска</a:t>
                      </a:r>
                      <a:r>
                        <a:rPr lang="ru-RU" sz="1200" i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5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МАОУ «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Гимназия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Сосногорска»,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«Кадетская школа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«ООШ» с.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Усть-Ухта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4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История:_19.06.2017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1397000"/>
          <a:ext cx="7572428" cy="138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694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4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Информатика и ИКТ:_03.06.2017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857232"/>
          <a:ext cx="7572428" cy="549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887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2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93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3 с УИОП» г. Сосногорска,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«Кадетская школа» г.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1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4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5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МАОУ «Гимназия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Сосногорска»,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2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Химия:_08.06.2017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815389"/>
          <a:ext cx="7715304" cy="5756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2071702"/>
                <a:gridCol w="1785950"/>
                <a:gridCol w="2286016"/>
              </a:tblGrid>
              <a:tr h="854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Войвож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0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 МБОУ «СОШ № 2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3 с УИОП»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Сосногорска,   МБОУ «СОШ № 4» г.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5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МАОУ «Гимназия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Сосногорска»,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«Кадетская школа»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6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5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Химия:_23.06.2017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1397000"/>
          <a:ext cx="7715305" cy="1594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61"/>
                <a:gridCol w="1543061"/>
                <a:gridCol w="1543061"/>
                <a:gridCol w="1543061"/>
                <a:gridCol w="154306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Адрес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169500, Республика Коми,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Сосногорск, ул. Орджоникидзе,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д. 23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г.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 МБОУ «СОШ № 4» г.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Пункты проведения экзаменов</a:t>
            </a:r>
          </a:p>
          <a:p>
            <a:pPr algn="just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857232"/>
          <a:ext cx="7858176" cy="539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857256"/>
                <a:gridCol w="1571636"/>
                <a:gridCol w="2214578"/>
                <a:gridCol w="976316"/>
                <a:gridCol w="1309696"/>
              </a:tblGrid>
              <a:tr h="6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 ППЭ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ОО, на базе которой организован ППЭ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Адрес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ППЭ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аудиторий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 том числе штаб ППЭ)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Цель организации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ППЭ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0704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«СОШ» пгт. Войвож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169534, Республика Коми,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Сосногорск, п. Войвож,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Кирова, д. 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ОГЭ +проведение ГВЭ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0705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«СОШ № 1»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Сосногорска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169500, Республика Коми,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Сосногорск, ул. Орджоникидзе,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 23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ОГЭ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0706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«СОШ № 5»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Сосногорска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169500, Республика Коми,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Сосногорск, ул. Лермонтова,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 12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ОГЭ+ проведение ГВЭ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0707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«ООШ» пст. Ираёль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169530, Республика Коми,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Сосногорск, п. Ираёль,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Оплеснина, д. 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ОГЭ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0708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«СОШ № 2»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пгт. Нижний Одес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169523, Республика Коми,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Сосногорск, пгт. Нижний Одес,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Северная, д. 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ОГЭ+ проведение ГВЭ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0709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ППЭ на дому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169523, Республика Коми,                   г. Сосногорск, пгт. Нижний Одес,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д.10, кВ. 34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ГВЭ на дому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0710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ППЭ на дому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169523, Республика Коми,                   г. Сосногорск, пгт. Нижний Одес,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Нефтяников, д.7, кв. 105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ГВЭ на дому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Физика:_01.06.2017_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857232"/>
          <a:ext cx="7715305" cy="5308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61"/>
                <a:gridCol w="1457337"/>
                <a:gridCol w="1500198"/>
                <a:gridCol w="3214709"/>
              </a:tblGrid>
              <a:tr h="70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107108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107115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Войвож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МБОУ «ООШ» </a:t>
                      </a:r>
                      <a:r>
                        <a:rPr lang="ru-RU" sz="1200" i="1" dirty="0" err="1" smtClean="0">
                          <a:latin typeface="Times New Roman"/>
                          <a:ea typeface="Times New Roman"/>
                        </a:rPr>
                        <a:t>пст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i="1" dirty="0" err="1" smtClean="0">
                          <a:latin typeface="Times New Roman"/>
                          <a:ea typeface="Times New Roman"/>
                        </a:rPr>
                        <a:t>Верхнеижемский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59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г. Сосногорска,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г. Сосногорска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3 с УИОП» г. Сосногорска МБОУ «СОШ № 4» г.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5» г.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МАОУ «Гимназия г. Сосногорска»,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«Кадетская школа» г.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«ООШ» с.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Усть-Ухта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943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Одес,  МБОУ «СОШ № 2»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Физика:_03.06.2017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2" y="1397000"/>
          <a:ext cx="7429556" cy="168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9"/>
                <a:gridCol w="1857389"/>
                <a:gridCol w="1857389"/>
                <a:gridCol w="185738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0706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4»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 smtClean="0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Английский язык:__26.05.2017; 27.05.2017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97000"/>
          <a:ext cx="7500992" cy="310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/>
                <a:gridCol w="1875248"/>
                <a:gridCol w="1875248"/>
                <a:gridCol w="187524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Сосногорска,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3 с УИОП» г. Сосногорска  МБОУ «СОШ № 5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 smtClean="0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Распределение ППЭ по предметам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(г. Сосногорск)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397000"/>
          <a:ext cx="6858048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34290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Русский язык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 (№1,№2,№3, Кадеты)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Информатика</a:t>
                      </a:r>
                      <a:r>
                        <a:rPr lang="ru-RU" baseline="0" dirty="0" smtClean="0"/>
                        <a:t> и ИКТ (№ 4, №5, Гимназия)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ГВЭ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Русский язык (30.05.2017),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математика (06.06.2017)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643050"/>
          <a:ext cx="7643865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773"/>
                <a:gridCol w="1528773"/>
                <a:gridCol w="1228734"/>
                <a:gridCol w="2071702"/>
                <a:gridCol w="128588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ППЭ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</a:t>
                      </a:r>
                      <a:r>
                        <a:rPr lang="ru-RU" sz="1100" baseline="0" dirty="0" smtClean="0"/>
                        <a:t> ОО, на базе которой расположен ППЭ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Код ОО,</a:t>
                      </a:r>
                      <a:r>
                        <a:rPr lang="ru-RU" sz="1100" baseline="0" dirty="0" smtClean="0"/>
                        <a:t> закрепленных за ППЭ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ОО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Количество выпускников с ОВЗ, детей – инвалидов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704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МБОУ «СОШ» </a:t>
                      </a:r>
                      <a:r>
                        <a:rPr lang="ru-RU" sz="1100" dirty="0" err="1" smtClean="0"/>
                        <a:t>пгт</a:t>
                      </a:r>
                      <a:r>
                        <a:rPr lang="ru-RU" sz="1100" dirty="0" smtClean="0"/>
                        <a:t>. </a:t>
                      </a:r>
                      <a:r>
                        <a:rPr lang="ru-RU" sz="1100" dirty="0" err="1" smtClean="0"/>
                        <a:t>Войвож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107108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МБОУ «СОШ» </a:t>
                      </a:r>
                      <a:r>
                        <a:rPr lang="ru-RU" sz="1100" dirty="0" err="1" smtClean="0"/>
                        <a:t>пгт</a:t>
                      </a:r>
                      <a:r>
                        <a:rPr lang="ru-RU" sz="1100" dirty="0" smtClean="0"/>
                        <a:t>. </a:t>
                      </a:r>
                      <a:r>
                        <a:rPr lang="ru-RU" sz="1100" dirty="0" err="1" smtClean="0"/>
                        <a:t>Войвож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706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МБОУ «СОШ №5» г. Сосногорска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107103</a:t>
                      </a:r>
                    </a:p>
                    <a:p>
                      <a:r>
                        <a:rPr lang="ru-RU" sz="1100" dirty="0" smtClean="0"/>
                        <a:t>107104</a:t>
                      </a:r>
                    </a:p>
                    <a:p>
                      <a:r>
                        <a:rPr lang="ru-RU" sz="1100" dirty="0" smtClean="0"/>
                        <a:t>107201</a:t>
                      </a:r>
                    </a:p>
                    <a:p>
                      <a:r>
                        <a:rPr lang="ru-RU" sz="1100" dirty="0" smtClean="0"/>
                        <a:t>107601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МБОУ «СОШ №3 с УИОП» г. Сосногорска</a:t>
                      </a:r>
                    </a:p>
                    <a:p>
                      <a:r>
                        <a:rPr lang="ru-RU" sz="1100" dirty="0" smtClean="0"/>
                        <a:t>МБОУ «СОШ №4» г. Сосногорска</a:t>
                      </a:r>
                    </a:p>
                    <a:p>
                      <a:r>
                        <a:rPr lang="ru-RU" sz="1100" dirty="0" smtClean="0"/>
                        <a:t>МАОУ</a:t>
                      </a:r>
                      <a:r>
                        <a:rPr lang="ru-RU" sz="1100" baseline="0" dirty="0" smtClean="0"/>
                        <a:t> «Гимназия при главе МР «Сосногорск»</a:t>
                      </a:r>
                    </a:p>
                    <a:p>
                      <a:r>
                        <a:rPr lang="ru-RU" sz="1100" baseline="0" dirty="0" smtClean="0"/>
                        <a:t>МБОУ «Кадетская школа» г. Сосногорска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</a:p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2</a:t>
                      </a:r>
                    </a:p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2</a:t>
                      </a:r>
                    </a:p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708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МБОУ «СОШ №2» </a:t>
                      </a:r>
                      <a:r>
                        <a:rPr lang="ru-RU" sz="1100" dirty="0" err="1" smtClean="0"/>
                        <a:t>пгт</a:t>
                      </a:r>
                      <a:r>
                        <a:rPr lang="ru-RU" sz="1100" dirty="0" smtClean="0"/>
                        <a:t>. Нижний Одес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107111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МБОУ «СОШ №1» </a:t>
                      </a:r>
                      <a:r>
                        <a:rPr lang="ru-RU" sz="1100" dirty="0" err="1" smtClean="0"/>
                        <a:t>пгт</a:t>
                      </a:r>
                      <a:r>
                        <a:rPr lang="ru-RU" sz="1100" dirty="0" smtClean="0"/>
                        <a:t>. Нижний Одес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709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ППЭ на дому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107112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МБОУ «СОШ №2» </a:t>
                      </a:r>
                      <a:r>
                        <a:rPr lang="ru-RU" sz="1100" dirty="0" err="1" smtClean="0"/>
                        <a:t>пгт</a:t>
                      </a:r>
                      <a:r>
                        <a:rPr lang="ru-RU" sz="1100" dirty="0" smtClean="0"/>
                        <a:t>. Нижний Одес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ППЭ на дому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107112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МБОУ «СОШ №2» </a:t>
                      </a:r>
                      <a:r>
                        <a:rPr lang="ru-RU" sz="1100" dirty="0" err="1" smtClean="0"/>
                        <a:t>пгт</a:t>
                      </a:r>
                      <a:r>
                        <a:rPr lang="ru-RU" sz="1100" dirty="0" smtClean="0"/>
                        <a:t>. Нижний Одес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Режим работы ППЭ: явка работников ППЭ</a:t>
            </a:r>
          </a:p>
          <a:p>
            <a:pPr algn="ctr">
              <a:buNone/>
            </a:pPr>
            <a:endParaRPr lang="ru-RU" sz="11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857232"/>
          <a:ext cx="7786743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7"/>
                <a:gridCol w="3976715"/>
                <a:gridCol w="25955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Работник</a:t>
                      </a:r>
                      <a:r>
                        <a:rPr lang="ru-RU" baseline="0" dirty="0" smtClean="0"/>
                        <a:t> ППЭ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7:30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 ОО</a:t>
                      </a:r>
                    </a:p>
                    <a:p>
                      <a:r>
                        <a:rPr lang="ru-RU" dirty="0" smtClean="0"/>
                        <a:t>Руководитель ППЭ</a:t>
                      </a:r>
                    </a:p>
                    <a:p>
                      <a:r>
                        <a:rPr lang="ru-RU" dirty="0" smtClean="0"/>
                        <a:t>Технический специалист</a:t>
                      </a:r>
                    </a:p>
                    <a:p>
                      <a:r>
                        <a:rPr lang="ru-RU" dirty="0" smtClean="0"/>
                        <a:t>Член ГЭК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8:00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Организаторы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8:30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Медицинский работник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9:00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ОГЭ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Этап проведения экзаменов в ППЭ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714356"/>
          <a:ext cx="7429552" cy="599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64294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Время,</a:t>
                      </a:r>
                      <a:r>
                        <a:rPr lang="ru-RU" sz="1100" b="1" baseline="0" dirty="0" smtClean="0"/>
                        <a:t> этапы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Действия работников ППЭ</a:t>
                      </a:r>
                      <a:endParaRPr lang="ru-RU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7:30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dirty="0" smtClean="0"/>
                        <a:t>Руководитель ОО:</a:t>
                      </a:r>
                      <a:r>
                        <a:rPr lang="ru-RU" sz="1100" u="sng" baseline="0" dirty="0" smtClean="0"/>
                        <a:t> </a:t>
                      </a:r>
                      <a:r>
                        <a:rPr lang="ru-RU" sz="1100" baseline="0" dirty="0" smtClean="0"/>
                        <a:t>открывает ОО, оказывает содействие руководителю ППЭ по техническим вопросам эксплуатации выделенных помещений.</a:t>
                      </a:r>
                    </a:p>
                    <a:p>
                      <a:r>
                        <a:rPr lang="ru-RU" sz="1100" u="sng" baseline="0" dirty="0" smtClean="0"/>
                        <a:t>Руководитель ППЭ</a:t>
                      </a:r>
                      <a:r>
                        <a:rPr lang="ru-RU" sz="1100" baseline="0" dirty="0" smtClean="0"/>
                        <a:t>: проверяет готовность аудиторий к проведению ОГЭ; получает от </a:t>
                      </a:r>
                      <a:r>
                        <a:rPr lang="ru-RU" sz="1100" u="sng" baseline="0" dirty="0" smtClean="0"/>
                        <a:t>уполномоченного ГЭК   </a:t>
                      </a:r>
                      <a:r>
                        <a:rPr lang="ru-RU" sz="1100" baseline="0" dirty="0" smtClean="0"/>
                        <a:t>ЭМ для проведения ОГЭ; назначает организаторов вне аудитории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baseline="0" dirty="0" smtClean="0"/>
                        <a:t>Руководитель ППЭ</a:t>
                      </a:r>
                      <a:r>
                        <a:rPr lang="ru-RU" sz="1100" baseline="0" dirty="0" smtClean="0"/>
                        <a:t>: осуществляет контроль регистрации работников ППЭ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8:15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baseline="0" dirty="0" smtClean="0"/>
                        <a:t>Руководитель ППЭ</a:t>
                      </a:r>
                      <a:r>
                        <a:rPr lang="ru-RU" sz="1100" baseline="0" dirty="0" smtClean="0"/>
                        <a:t>: проводит инструктаж для работников ППЭ; назначает ответственного организатора в аудитории; выдает организаторам формы по списку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8:30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baseline="0" dirty="0" smtClean="0"/>
                        <a:t>Руководитель ППЭ</a:t>
                      </a:r>
                      <a:r>
                        <a:rPr lang="ru-RU" sz="1100" baseline="0" dirty="0" smtClean="0"/>
                        <a:t>: передает медицинскому работнику правила и журнал учета участников,  обратившихся к медработнику</a:t>
                      </a:r>
                    </a:p>
                    <a:p>
                      <a:r>
                        <a:rPr lang="ru-RU" sz="1100" u="sng" baseline="0" dirty="0" smtClean="0"/>
                        <a:t>Технический специалист</a:t>
                      </a:r>
                      <a:r>
                        <a:rPr lang="ru-RU" sz="1100" baseline="0" dirty="0" smtClean="0"/>
                        <a:t>: настраивает необходимые звуковоспроизводящие средства (русский язык, английский язык); компьютеры (информатика и ИКТ).</a:t>
                      </a:r>
                    </a:p>
                    <a:p>
                      <a:r>
                        <a:rPr lang="ru-RU" sz="1100" u="sng" baseline="0" dirty="0" smtClean="0"/>
                        <a:t>Специалист</a:t>
                      </a:r>
                      <a:r>
                        <a:rPr lang="ru-RU" sz="1100" baseline="0" dirty="0" smtClean="0"/>
                        <a:t> по проведению инструктажа и обеспечению лабораторных работ: проверяет готовность лабораторного оборудования (физика)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9:00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baseline="0" dirty="0" smtClean="0"/>
                        <a:t>Руководитель ППЭ</a:t>
                      </a:r>
                      <a:r>
                        <a:rPr lang="ru-RU" sz="1100" baseline="0" dirty="0" smtClean="0"/>
                        <a:t>: обеспечивает допуск в ППЭ участников ОГЭ</a:t>
                      </a:r>
                    </a:p>
                    <a:p>
                      <a:r>
                        <a:rPr lang="ru-RU" sz="1100" u="sng" baseline="0" dirty="0" smtClean="0"/>
                        <a:t>Организаторы вне аудитории</a:t>
                      </a:r>
                      <a:r>
                        <a:rPr lang="ru-RU" sz="1100" baseline="0" dirty="0" smtClean="0"/>
                        <a:t>: напоминают правила поведения в ППЭ, проверяют документы участников ОГЭ; проверяют наличие запрещенных средств</a:t>
                      </a:r>
                    </a:p>
                    <a:p>
                      <a:r>
                        <a:rPr lang="ru-RU" sz="1100" u="sng" baseline="0" dirty="0" smtClean="0"/>
                        <a:t>Уполномоченный ГЭК</a:t>
                      </a:r>
                      <a:r>
                        <a:rPr lang="ru-RU" sz="1100" baseline="0" dirty="0" smtClean="0"/>
                        <a:t>: осуществляет контроль за организацией сдачи личных вещей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9:45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baseline="0" dirty="0" smtClean="0"/>
                        <a:t>Организатор в аудитории</a:t>
                      </a:r>
                      <a:r>
                        <a:rPr lang="ru-RU" sz="1100" baseline="0" dirty="0" smtClean="0"/>
                        <a:t>: получает у руководителя ППЭ доставочные </a:t>
                      </a:r>
                      <a:r>
                        <a:rPr lang="ru-RU" sz="1100" baseline="0" dirty="0" err="1" smtClean="0"/>
                        <a:t>спецпакеты</a:t>
                      </a:r>
                      <a:r>
                        <a:rPr lang="ru-RU" sz="1100" baseline="0" dirty="0" smtClean="0"/>
                        <a:t> с ИК и другие ЭМ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9:50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baseline="0" dirty="0" smtClean="0"/>
                        <a:t>Организатор в аудитории</a:t>
                      </a:r>
                      <a:r>
                        <a:rPr lang="ru-RU" sz="1100" baseline="0" dirty="0" smtClean="0"/>
                        <a:t>: проводит первую часть инструктажа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baseline="0" dirty="0" smtClean="0"/>
                        <a:t>Организатор в аудитории</a:t>
                      </a:r>
                      <a:r>
                        <a:rPr lang="ru-RU" sz="1100" baseline="0" dirty="0" smtClean="0"/>
                        <a:t>: проводит вторую часть инструктажа по заполнению бланков, проверяет правильность заполнения регистрационных полей на бланках; после окончания инструктажа фиксирует на доске время начала и окончания экзамена.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 30 </a:t>
                      </a:r>
                      <a:r>
                        <a:rPr lang="ru-RU" sz="1100" baseline="0" dirty="0" smtClean="0"/>
                        <a:t> и 5 минут до окончания экзамена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baseline="0" dirty="0" smtClean="0"/>
                        <a:t>Организаторы в аудитории </a:t>
                      </a:r>
                      <a:r>
                        <a:rPr lang="ru-RU" sz="1100" baseline="0" dirty="0" smtClean="0"/>
                        <a:t>сообщают участникам  ОГЭ о скором завершении экзамена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Загруженность ППЭ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785794"/>
          <a:ext cx="8143928" cy="543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91"/>
                <a:gridCol w="1017991"/>
                <a:gridCol w="1017991"/>
                <a:gridCol w="1017991"/>
                <a:gridCol w="1017991"/>
                <a:gridCol w="1017991"/>
                <a:gridCol w="1017991"/>
                <a:gridCol w="10179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Дата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предмет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0704 (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Войвож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0705 (СОШ №1)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0706 (СОШ №5)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0707 (Ираёль)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0708 (Нижний Одес)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26.05.2017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Англ. Язык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письм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27.05.2017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Англ.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(устно)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30.05.2017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01.06.2017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03.06.2017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06.06.2017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08.06.2017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85750"/>
          <a:ext cx="8143928" cy="339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91"/>
                <a:gridCol w="1017991"/>
                <a:gridCol w="1017991"/>
                <a:gridCol w="1017991"/>
                <a:gridCol w="1017991"/>
                <a:gridCol w="1017991"/>
                <a:gridCol w="1017991"/>
                <a:gridCol w="10179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Дата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предмет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0704 (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Войвож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0705 (СОШ №1)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0706 (СОШ №5)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0707 (Ираёль)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0708 (Нижний Одес)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19.06.2017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23.06.2017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ИТОГО человеко экзаменов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566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1732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Русский язык: 30.05.2017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857232"/>
          <a:ext cx="7929616" cy="4788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928826"/>
                <a:gridCol w="1643074"/>
                <a:gridCol w="3000394"/>
              </a:tblGrid>
              <a:tr h="614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«СОШ» пгт. Войвож,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Верхнеижемский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2» 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3 с УИОП» 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5» 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1» 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4» г. Сосногорска,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МАОУ «Гимназия г. Сосногорска»,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 МБОУ «Кадетская школа»г.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с. Усть-Ухта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4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19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Математика:_06.06.2017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785794"/>
          <a:ext cx="7715304" cy="548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643074"/>
                <a:gridCol w="2214578"/>
                <a:gridCol w="2571768"/>
              </a:tblGrid>
              <a:tr h="610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4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«СОШ» пгт. Войвож,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Верхнеижемский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2» 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3 с УИОП» 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5» 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5»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1»г.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4» г. Сосногорска,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МАОУ «Гимназия г. Сосногорска»,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«Кадетская школа» 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с. Усть-Ухта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Ираёль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7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Литература:_01.06.2017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857232"/>
          <a:ext cx="7643868" cy="4231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640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1» г. Сосногорска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2» 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4»г. Сосногорска,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 № 5» г. Сосногорска,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МАОУ «Гимназия при главе МР «Сосногорск»,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«Кадетская школа» г.Сосногорска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7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Литература:_19.06.2017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142984"/>
          <a:ext cx="7572428" cy="345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66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9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3 с УИОП» г. Сосногорска,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 МБОУ «СОШ № 4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«Кадетская школа» г. Сосногорска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География:_08.06.2017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3" y="1397000"/>
          <a:ext cx="7643868" cy="479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7"/>
                <a:gridCol w="1714512"/>
                <a:gridCol w="2000264"/>
                <a:gridCol w="2643205"/>
              </a:tblGrid>
              <a:tr h="610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на базе которой расположен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Код ОО,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закрепленных за ППЭ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Наименование ОО, закрепленных за ППЭ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«СОШ» пгт. Войвож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«СОШ» пгт. Войвож,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МБОУ «ООШ» пст. Верхнеижемский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1»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Сосногорска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107601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1» г. Сосногорска,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 МБОУ «СОШ № 2» г. Сосногорска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3 с УИОП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г.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4» г. Сосногорска,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5» г. Сосногорска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МАОУ «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Гимназияг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Сосногорска»,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«Кадетская школа» </a:t>
                      </a:r>
                      <a:endParaRPr lang="ru-RU" sz="12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Сосногорска,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«ООШ» с.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Усть-Ухта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0708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 «СОШ № 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пгт. Нижний Одес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107112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1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Одес,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МБОУ «СОШ № 2</a:t>
                      </a: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1" dirty="0" err="1">
                          <a:latin typeface="Times New Roman"/>
                          <a:ea typeface="Times New Roman"/>
                        </a:rPr>
                        <a:t>пгт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. Нижний Одес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225</TotalTime>
  <Words>3512</Words>
  <Application>Microsoft Office PowerPoint</Application>
  <PresentationFormat>Экран (4:3)</PresentationFormat>
  <Paragraphs>980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Планирование ОГЭ – 2017</vt:lpstr>
      <vt:lpstr>Слайд 2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ОГЭ – 2017</dc:title>
  <dc:creator>Топинко</dc:creator>
  <cp:lastModifiedBy>Топинко</cp:lastModifiedBy>
  <cp:revision>24</cp:revision>
  <dcterms:created xsi:type="dcterms:W3CDTF">2017-04-10T11:05:37Z</dcterms:created>
  <dcterms:modified xsi:type="dcterms:W3CDTF">2017-04-12T08:19:04Z</dcterms:modified>
</cp:coreProperties>
</file>